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4C7A7-7297-4A38-A74B-F6793B69E748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C5910-76C1-42C8-836D-B312F3BA8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41C4C8-D0C8-4E5D-A287-9010F2F74704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4BAE82-72B7-4247-8449-9E61694C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.gif"/><Relationship Id="rId2" Type="http://schemas.openxmlformats.org/officeDocument/2006/relationships/audio" Target="file:///C:\Users\ADMIN\Desktop\NUOC%20VAN%20LANG%20-%20MINH%202015\dmlh%2000_01_02-.mp3" TargetMode="External"/><Relationship Id="rId1" Type="http://schemas.openxmlformats.org/officeDocument/2006/relationships/audio" Target="file:///C:\Documents%20and%20Settings\Administrator\Desktop\dong%20mau%20lac%20hong%20ppt.MP3" TargetMode="Externa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gif"/><Relationship Id="rId9" Type="http://schemas.openxmlformats.org/officeDocument/2006/relationships/image" Target="../media/image1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3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5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6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7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8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7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8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9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0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1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2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3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4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1" name="Picture 173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74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1163" y="4114800"/>
            <a:ext cx="1112837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75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5200" y="48006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6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86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77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5334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78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79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80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81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82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84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85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1066800"/>
            <a:ext cx="6843712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ĐÔ THỊ VIỆT HƯNG</a:t>
            </a: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" y="3505200"/>
            <a:ext cx="8229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42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 </a:t>
            </a:r>
            <a:endParaRPr lang="en-US" sz="42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QUY ĐỒNG MẪU SỐ CÁC PHÂN SỐ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Mục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tiêu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2667000"/>
            <a:ext cx="5715000" cy="144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Em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biết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cách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quy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đồng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mẫu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số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hai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phân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số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trong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trường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hơ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[5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đơn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50000"/>
                  </a:schemeClr>
                </a:solidFill>
              </a:rPr>
              <a:t>giản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Image result for chuột mick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905000"/>
            <a:ext cx="1838325" cy="248602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LUYỆN TẬP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A. </a:t>
            </a:r>
            <a:r>
              <a:rPr lang="en-US" dirty="0" err="1" smtClean="0">
                <a:solidFill>
                  <a:srgbClr val="FF0000"/>
                </a:solidFill>
              </a:rPr>
              <a:t>Hoạt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động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bản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2590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accent2"/>
                </a:solidFill>
              </a:rPr>
              <a:t>Bài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ví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dụ</a:t>
            </a:r>
            <a:r>
              <a:rPr lang="en-US" dirty="0" smtClean="0">
                <a:solidFill>
                  <a:schemeClr val="accent2"/>
                </a:solidFill>
              </a:rPr>
              <a:t>: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a) </a:t>
            </a:r>
            <a:r>
              <a:rPr lang="en-US" dirty="0" err="1" smtClean="0"/>
              <a:t>Đọc</a:t>
            </a:r>
            <a:r>
              <a:rPr lang="en-US" dirty="0" smtClean="0"/>
              <a:t> 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xét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: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400" y="2286000"/>
            <a:ext cx="76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2                        </a:t>
            </a:r>
          </a:p>
          <a:p>
            <a:pPr algn="ctr"/>
            <a:r>
              <a:rPr lang="en-US" sz="4000" dirty="0" smtClean="0"/>
              <a:t>3  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800" y="28956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09800" y="25908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2286000"/>
            <a:ext cx="53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3</a:t>
            </a:r>
          </a:p>
          <a:p>
            <a:pPr algn="ctr"/>
            <a:r>
              <a:rPr lang="en-US" sz="4000" dirty="0" smtClean="0"/>
              <a:t>4</a:t>
            </a:r>
            <a:endParaRPr lang="en-US" sz="4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819400" y="2895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3505200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 - Ta </a:t>
            </a:r>
            <a:r>
              <a:rPr lang="en-US" sz="2500" dirty="0" err="1" smtClean="0"/>
              <a:t>chọn</a:t>
            </a:r>
            <a:r>
              <a:rPr lang="en-US" sz="2500" dirty="0" smtClean="0"/>
              <a:t> 12 </a:t>
            </a:r>
            <a:r>
              <a:rPr lang="en-US" sz="2500" dirty="0" err="1" smtClean="0"/>
              <a:t>là</a:t>
            </a:r>
            <a:r>
              <a:rPr lang="en-US" sz="2500" dirty="0" smtClean="0"/>
              <a:t> </a:t>
            </a:r>
            <a:r>
              <a:rPr lang="en-US" sz="2500" dirty="0" err="1" smtClean="0"/>
              <a:t>mẫu</a:t>
            </a:r>
            <a:r>
              <a:rPr lang="en-US" sz="2500" dirty="0" smtClean="0"/>
              <a:t> </a:t>
            </a:r>
            <a:r>
              <a:rPr lang="en-US" sz="2500" dirty="0" err="1" smtClean="0"/>
              <a:t>số</a:t>
            </a:r>
            <a:r>
              <a:rPr lang="en-US" sz="2500" dirty="0" smtClean="0"/>
              <a:t> </a:t>
            </a:r>
            <a:r>
              <a:rPr lang="en-US" sz="2500" dirty="0" err="1" smtClean="0"/>
              <a:t>chung</a:t>
            </a:r>
            <a:endParaRPr lang="en-US" sz="2500" dirty="0" smtClean="0"/>
          </a:p>
          <a:p>
            <a:r>
              <a:rPr lang="en-US" sz="2500" dirty="0"/>
              <a:t> </a:t>
            </a:r>
            <a:r>
              <a:rPr lang="en-US" sz="2500" dirty="0" smtClean="0"/>
              <a:t>- Ta </a:t>
            </a:r>
            <a:r>
              <a:rPr lang="en-US" sz="2500" dirty="0" err="1" smtClean="0"/>
              <a:t>có</a:t>
            </a:r>
            <a:r>
              <a:rPr lang="en-US" sz="2500" dirty="0" smtClean="0"/>
              <a:t>: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        </a:t>
            </a:r>
            <a:endParaRPr lang="en-US" sz="25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38862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  </a:t>
            </a:r>
            <a:endParaRPr lang="en-US" sz="2400" dirty="0"/>
          </a:p>
        </p:txBody>
      </p:sp>
      <p:cxnSp>
        <p:nvCxnSpPr>
          <p:cNvPr id="21" name="Straight Connector 20"/>
          <p:cNvCxnSpPr/>
          <p:nvPr/>
        </p:nvCxnSpPr>
        <p:spPr>
          <a:xfrm rot="10800000" flipH="1">
            <a:off x="1219200" y="4267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600200" y="4038600"/>
            <a:ext cx="15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=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76400" y="3886200"/>
            <a:ext cx="1143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 × 4</a:t>
            </a:r>
          </a:p>
          <a:p>
            <a:pPr algn="ctr"/>
            <a:r>
              <a:rPr lang="en-US" sz="2400" dirty="0" smtClean="0"/>
              <a:t>3 × 4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267200"/>
            <a:ext cx="685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90800" y="4038600"/>
            <a:ext cx="22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819400" y="38862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 8</a:t>
            </a:r>
            <a:endParaRPr lang="en-US" sz="2400" dirty="0"/>
          </a:p>
          <a:p>
            <a:pPr algn="ctr"/>
            <a:r>
              <a:rPr lang="en-US" sz="2400" dirty="0" smtClean="0"/>
              <a:t>12</a:t>
            </a:r>
            <a:endParaRPr lang="en-US" sz="24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2895600" y="4267200"/>
            <a:ext cx="304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657600" y="3962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và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4343400" y="38862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</a:p>
          <a:p>
            <a:pPr algn="ctr"/>
            <a:r>
              <a:rPr lang="en-US" sz="2400" dirty="0"/>
              <a:t>4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4419600" y="4267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0600" y="4038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4800600" y="38862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 × 4</a:t>
            </a:r>
          </a:p>
          <a:p>
            <a:pPr algn="ctr"/>
            <a:r>
              <a:rPr lang="en-US" sz="2400" dirty="0" smtClean="0"/>
              <a:t>4 × 3</a:t>
            </a:r>
            <a:endParaRPr lang="en-US" sz="2400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5105400" y="4267200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867400" y="4038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6172200" y="38862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9</a:t>
            </a:r>
          </a:p>
          <a:p>
            <a:pPr algn="ctr"/>
            <a:r>
              <a:rPr lang="en-US" sz="2400" dirty="0" smtClean="0"/>
              <a:t>12</a:t>
            </a:r>
            <a:endParaRPr lang="en-US" sz="2400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6248400" y="4267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09600" y="47244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 </a:t>
            </a:r>
            <a:r>
              <a:rPr lang="en-US" sz="2400" dirty="0" err="1" smtClean="0"/>
              <a:t>Vậy</a:t>
            </a:r>
            <a:r>
              <a:rPr lang="en-US" sz="2400" dirty="0" smtClean="0"/>
              <a:t>, </a:t>
            </a:r>
            <a:r>
              <a:rPr lang="en-US" sz="2400" dirty="0" err="1" smtClean="0"/>
              <a:t>quy</a:t>
            </a:r>
            <a:r>
              <a:rPr lang="en-US" sz="2400" dirty="0" smtClean="0"/>
              <a:t> </a:t>
            </a:r>
            <a:r>
              <a:rPr lang="en-US" sz="2400" dirty="0" err="1" smtClean="0"/>
              <a:t>đồng</a:t>
            </a:r>
            <a:r>
              <a:rPr lang="en-US" sz="2400" dirty="0" smtClean="0"/>
              <a:t> </a:t>
            </a:r>
            <a:r>
              <a:rPr lang="en-US" sz="2400" dirty="0" err="1" smtClean="0"/>
              <a:t>mẫu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00" y="45720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</a:p>
          <a:p>
            <a:pPr algn="ctr"/>
            <a:r>
              <a:rPr lang="en-US" sz="2400" dirty="0"/>
              <a:t>3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5791200" y="49530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096000" y="4648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và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6629400" y="45720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</a:p>
          <a:p>
            <a:pPr algn="ctr"/>
            <a:r>
              <a:rPr lang="en-US" sz="2400" dirty="0"/>
              <a:t>4</a:t>
            </a:r>
          </a:p>
        </p:txBody>
      </p:sp>
      <p:cxnSp>
        <p:nvCxnSpPr>
          <p:cNvPr id="67" name="Straight Connector 66"/>
          <p:cNvCxnSpPr/>
          <p:nvPr/>
        </p:nvCxnSpPr>
        <p:spPr>
          <a:xfrm rot="10800000" flipH="1">
            <a:off x="6553200" y="49530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086600" y="4724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0" y="5181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p</a:t>
            </a:r>
            <a:r>
              <a:rPr lang="en-US" sz="2400" dirty="0" err="1" smtClean="0"/>
              <a:t>hân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1219200" y="51816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</a:t>
            </a:r>
          </a:p>
          <a:p>
            <a:pPr algn="ctr"/>
            <a:r>
              <a:rPr lang="en-US" sz="2400" dirty="0" smtClean="0"/>
              <a:t>12</a:t>
            </a:r>
            <a:endParaRPr lang="en-US" sz="24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1295400" y="55626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752600" y="5334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và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2209800" y="51816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9</a:t>
            </a:r>
          </a:p>
          <a:p>
            <a:pPr algn="ctr"/>
            <a:r>
              <a:rPr lang="en-US" sz="2400" dirty="0" smtClean="0"/>
              <a:t>12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2286000" y="55626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0" y="60960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b) </a:t>
            </a:r>
            <a:r>
              <a:rPr lang="en-US" sz="2400" dirty="0" err="1" smtClean="0"/>
              <a:t>Nói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quy</a:t>
            </a:r>
            <a:r>
              <a:rPr lang="en-US" sz="2400" dirty="0" smtClean="0"/>
              <a:t> </a:t>
            </a:r>
            <a:r>
              <a:rPr lang="en-US" sz="2400" dirty="0" err="1" smtClean="0"/>
              <a:t>đồng</a:t>
            </a:r>
            <a:r>
              <a:rPr lang="en-US" sz="2400" dirty="0" smtClean="0"/>
              <a:t> </a:t>
            </a:r>
            <a:r>
              <a:rPr lang="en-US" sz="2400" dirty="0" err="1" smtClean="0"/>
              <a:t>mẫu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ví</a:t>
            </a:r>
            <a:r>
              <a:rPr lang="en-US" sz="2400" dirty="0" smtClean="0"/>
              <a:t> </a:t>
            </a:r>
            <a:r>
              <a:rPr lang="en-US" sz="2400" dirty="0" err="1" smtClean="0"/>
              <a:t>dụ</a:t>
            </a:r>
            <a:r>
              <a:rPr lang="en-US" sz="2400" dirty="0" smtClean="0"/>
              <a:t> </a:t>
            </a:r>
            <a:r>
              <a:rPr lang="en-US" sz="2400" dirty="0" err="1" smtClean="0"/>
              <a:t>trên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0" name="Rectangular Callout 99"/>
          <p:cNvSpPr/>
          <p:nvPr/>
        </p:nvSpPr>
        <p:spPr>
          <a:xfrm>
            <a:off x="6400800" y="1981200"/>
            <a:ext cx="2743200" cy="1524000"/>
          </a:xfrm>
          <a:prstGeom prst="wedgeRectCallou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 × 4= 12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12 </a:t>
            </a:r>
            <a:r>
              <a:rPr lang="en-US" sz="2400" dirty="0" err="1" smtClean="0">
                <a:solidFill>
                  <a:schemeClr val="tx1"/>
                </a:solidFill>
              </a:rPr>
              <a:t>chia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hết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cho</a:t>
            </a:r>
            <a:r>
              <a:rPr lang="en-US" sz="2400" dirty="0" smtClean="0">
                <a:solidFill>
                  <a:schemeClr val="tx1"/>
                </a:solidFill>
              </a:rPr>
              <a:t> 3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v</a:t>
            </a:r>
            <a:r>
              <a:rPr lang="en-US" sz="2400" dirty="0" err="1" smtClean="0">
                <a:solidFill>
                  <a:schemeClr val="tx1"/>
                </a:solidFill>
              </a:rPr>
              <a:t>à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chia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hết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cho</a:t>
            </a:r>
            <a:r>
              <a:rPr lang="en-US" sz="2400" dirty="0" smtClean="0">
                <a:solidFill>
                  <a:schemeClr val="tx1"/>
                </a:solidFill>
              </a:rPr>
              <a:t> 4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B. </a:t>
            </a:r>
            <a:r>
              <a:rPr lang="en-US" dirty="0" err="1" smtClean="0">
                <a:solidFill>
                  <a:srgbClr val="FF0000"/>
                </a:solidFill>
              </a:rPr>
              <a:t>Hoạt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động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thực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hành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hia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a</a:t>
            </a:r>
            <a:r>
              <a:rPr lang="en-US" sz="3200" dirty="0" smtClean="0"/>
              <a:t>) ½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sz="3600" dirty="0" smtClean="0"/>
              <a:t>⅔</a:t>
            </a:r>
            <a:r>
              <a:rPr lang="en-US" dirty="0" smtClean="0"/>
              <a:t>          b)</a:t>
            </a:r>
            <a:r>
              <a:rPr lang="en-US" sz="3200" dirty="0" smtClean="0"/>
              <a:t> ¾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sz="3200" dirty="0" smtClean="0"/>
              <a:t>⅓ </a:t>
            </a:r>
            <a:r>
              <a:rPr lang="en-US" dirty="0" smtClean="0"/>
              <a:t>           c)</a:t>
            </a:r>
            <a:r>
              <a:rPr lang="en-US" sz="3600" dirty="0" smtClean="0"/>
              <a:t> ⅖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sz="3200" dirty="0" smtClean="0"/>
              <a:t>³/₂</a:t>
            </a: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err="1" smtClean="0"/>
              <a:t>Qyu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a) </a:t>
            </a:r>
            <a:r>
              <a:rPr lang="en-US" sz="3200" dirty="0" smtClean="0"/>
              <a:t>⁷⁄₅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 </a:t>
            </a:r>
            <a:r>
              <a:rPr lang="en-US" sz="3600" dirty="0" smtClean="0"/>
              <a:t>⅙   </a:t>
            </a:r>
            <a:r>
              <a:rPr lang="en-US" dirty="0" smtClean="0"/>
              <a:t>       b)</a:t>
            </a:r>
            <a:r>
              <a:rPr lang="en-US" sz="3200" dirty="0" smtClean="0"/>
              <a:t> ⁴⁄₃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sz="2800" dirty="0" smtClean="0"/>
              <a:t>⁷⁄₂    </a:t>
            </a:r>
            <a:r>
              <a:rPr lang="en-US" dirty="0" smtClean="0"/>
              <a:t>       c) </a:t>
            </a:r>
            <a:r>
              <a:rPr lang="en-US" sz="3600" dirty="0" smtClean="0"/>
              <a:t>¾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sz="4000" dirty="0" smtClean="0"/>
              <a:t>⅖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2286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13" name="Picture 12" descr="tải xuống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4038600"/>
            <a:ext cx="1943100" cy="235267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886200" y="4572000"/>
            <a:ext cx="2895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Em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đổi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vở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cùng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bạn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chữa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bài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C. </a:t>
            </a:r>
            <a:r>
              <a:rPr lang="en-US" dirty="0" err="1" smtClean="0">
                <a:solidFill>
                  <a:srgbClr val="FF0000"/>
                </a:solidFill>
              </a:rPr>
              <a:t>Hoạt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động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ứng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dụng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3657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lần</a:t>
            </a:r>
            <a:r>
              <a:rPr lang="en-US" dirty="0" smtClean="0"/>
              <a:t> </a:t>
            </a:r>
            <a:r>
              <a:rPr lang="en-US" dirty="0" err="1" smtClean="0"/>
              <a:t>lượt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libri"/>
              </a:rPr>
              <a:t>⅚ </a:t>
            </a:r>
            <a:r>
              <a:rPr lang="en-US" dirty="0" smtClean="0"/>
              <a:t>; ⁹⁄₈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24.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a) </a:t>
            </a:r>
            <a:r>
              <a:rPr lang="en-US" sz="3600" dirty="0" smtClean="0"/>
              <a:t>¾ </a:t>
            </a:r>
            <a:r>
              <a:rPr lang="en-US" sz="3600" dirty="0" err="1" smtClean="0"/>
              <a:t>và</a:t>
            </a:r>
            <a:r>
              <a:rPr lang="en-US" sz="3600" dirty="0" smtClean="0"/>
              <a:t> ⅔                    b) ³⁄₂ </a:t>
            </a:r>
            <a:r>
              <a:rPr lang="en-US" sz="3600" dirty="0" err="1" smtClean="0"/>
              <a:t>và</a:t>
            </a:r>
            <a:r>
              <a:rPr lang="en-US" sz="3600" dirty="0" smtClean="0"/>
              <a:t> ⁷⁄₈ </a:t>
            </a:r>
            <a:endParaRPr lang="en-US" dirty="0"/>
          </a:p>
        </p:txBody>
      </p:sp>
      <p:pic>
        <p:nvPicPr>
          <p:cNvPr id="4" name="Picture 3" descr="tải xuố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14800"/>
            <a:ext cx="2590800" cy="1943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lower-rose-013_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1734881">
            <a:off x="3124200" y="4343400"/>
            <a:ext cx="1676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5"/>
          <p:cNvSpPr>
            <a:spLocks noChangeArrowheads="1" noChangeShapeType="1" noTextEdit="1"/>
          </p:cNvSpPr>
          <p:nvPr/>
        </p:nvSpPr>
        <p:spPr bwMode="auto">
          <a:xfrm>
            <a:off x="1066800" y="1447800"/>
            <a:ext cx="71628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</a:rPr>
              <a:t>Kính chúc quý thầy cô, các em học sinh</a:t>
            </a:r>
          </a:p>
        </p:txBody>
      </p:sp>
      <p:sp>
        <p:nvSpPr>
          <p:cNvPr id="12292" name="WordArt 6" descr="Woven mat"/>
          <p:cNvSpPr>
            <a:spLocks noChangeArrowheads="1" noChangeShapeType="1" noTextEdit="1"/>
          </p:cNvSpPr>
          <p:nvPr/>
        </p:nvSpPr>
        <p:spPr bwMode="auto">
          <a:xfrm>
            <a:off x="2438400" y="2686050"/>
            <a:ext cx="52959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r>
              <a:rPr lang="en-US" kern="1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</a:rPr>
              <a:t>khoẻ mạnh và hạnh phúc.</a:t>
            </a:r>
          </a:p>
        </p:txBody>
      </p:sp>
      <p:pic>
        <p:nvPicPr>
          <p:cNvPr id="495621" name="dong mau lac hong pp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532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705600" y="64008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.</a:t>
            </a:r>
          </a:p>
        </p:txBody>
      </p:sp>
      <p:pic>
        <p:nvPicPr>
          <p:cNvPr id="12295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92950" y="-768350"/>
            <a:ext cx="4445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650" y="538163"/>
            <a:ext cx="539750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600200" y="-685800"/>
            <a:ext cx="381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8229600" y="533400"/>
            <a:ext cx="533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03350" y="5002213"/>
            <a:ext cx="550863" cy="24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328613" y="3810000"/>
            <a:ext cx="50958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46599" flipV="1">
            <a:off x="7312819" y="5179219"/>
            <a:ext cx="534987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2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148638" y="3657600"/>
            <a:ext cx="61436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2" descr="flower-rose-013_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038600"/>
            <a:ext cx="1676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2" descr="flower-rose-013_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19955">
            <a:off x="5105400" y="4373563"/>
            <a:ext cx="1524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17" descr="Obst100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19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6" name="Picture 18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6692900"/>
            <a:ext cx="9144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7" name="Picture 19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5638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Picture 20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0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21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-3352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5639" name="dmlh 00_01_02-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900" y="60960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341464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1240" fill="hold"/>
                                        <p:tgtEl>
                                          <p:spTgt spid="4956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21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39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99</TotalTime>
  <Words>312</Words>
  <Application>Microsoft Office PowerPoint</Application>
  <PresentationFormat>On-screen Show (4:3)</PresentationFormat>
  <Paragraphs>70</Paragraphs>
  <Slides>7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Slide 1</vt:lpstr>
      <vt:lpstr>QUY ĐỒNG MẪU SỐ CÁC PHÂN SỐ</vt:lpstr>
      <vt:lpstr>Mục tiêu</vt:lpstr>
      <vt:lpstr>LUYỆN TẬP  A. Hoạt động cơ bản</vt:lpstr>
      <vt:lpstr>B. Hoạt động thực hành</vt:lpstr>
      <vt:lpstr>C. Hoạt động ứng dụng</vt:lpstr>
      <vt:lpstr>Slide 7</vt:lpstr>
    </vt:vector>
  </TitlesOfParts>
  <Company>BaoLoc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QUY ĐỒNG MẪU SỐ CÁC PHÂN SỐ</dc:title>
  <dc:creator>User</dc:creator>
  <cp:lastModifiedBy>Admin</cp:lastModifiedBy>
  <cp:revision>11</cp:revision>
  <dcterms:created xsi:type="dcterms:W3CDTF">2016-01-23T05:18:32Z</dcterms:created>
  <dcterms:modified xsi:type="dcterms:W3CDTF">2017-01-23T15:38:13Z</dcterms:modified>
</cp:coreProperties>
</file>